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32"/>
  </p:notesMasterIdLst>
  <p:handoutMasterIdLst>
    <p:handoutMasterId r:id="rId33"/>
  </p:handoutMasterIdLst>
  <p:sldIdLst>
    <p:sldId id="268" r:id="rId3"/>
    <p:sldId id="264" r:id="rId4"/>
    <p:sldId id="271" r:id="rId5"/>
    <p:sldId id="272" r:id="rId6"/>
    <p:sldId id="273" r:id="rId7"/>
    <p:sldId id="274" r:id="rId8"/>
    <p:sldId id="275" r:id="rId9"/>
    <p:sldId id="276" r:id="rId10"/>
    <p:sldId id="277" r:id="rId11"/>
    <p:sldId id="278" r:id="rId12"/>
    <p:sldId id="282" r:id="rId13"/>
    <p:sldId id="279" r:id="rId14"/>
    <p:sldId id="280" r:id="rId15"/>
    <p:sldId id="283" r:id="rId16"/>
    <p:sldId id="281" r:id="rId17"/>
    <p:sldId id="284" r:id="rId18"/>
    <p:sldId id="285" r:id="rId19"/>
    <p:sldId id="286" r:id="rId20"/>
    <p:sldId id="287" r:id="rId21"/>
    <p:sldId id="288" r:id="rId22"/>
    <p:sldId id="290" r:id="rId23"/>
    <p:sldId id="291" r:id="rId24"/>
    <p:sldId id="292" r:id="rId25"/>
    <p:sldId id="293" r:id="rId26"/>
    <p:sldId id="295" r:id="rId27"/>
    <p:sldId id="296" r:id="rId28"/>
    <p:sldId id="297" r:id="rId29"/>
    <p:sldId id="298" r:id="rId30"/>
    <p:sldId id="270" r:id="rId31"/>
  </p:sldIdLst>
  <p:sldSz cx="9144000" cy="6858000" type="screen4x3"/>
  <p:notesSz cx="6858000" cy="9144000"/>
  <p:embeddedFontLst>
    <p:embeddedFont>
      <p:font typeface="Calibri" panose="020F0502020204030204" pitchFamily="34" charset="0"/>
      <p:regular r:id="rId34"/>
      <p:bold r:id="rId35"/>
      <p:italic r:id="rId36"/>
      <p:boldItalic r:id="rId37"/>
    </p:embeddedFont>
    <p:embeddedFont>
      <p:font typeface="Roboto" panose="02000000000000000000" pitchFamily="2" charset="0"/>
      <p:regular r:id="rId38"/>
      <p:bold r:id="rId39"/>
      <p:italic r:id="rId40"/>
      <p:boldItalic r:id="rId41"/>
    </p:embeddedFont>
    <p:embeddedFont>
      <p:font typeface="Twinkl" pitchFamily="2" charset="77"/>
      <p:regular r:id="rId42"/>
      <p:bold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E7A52"/>
    <a:srgbClr val="AED479"/>
    <a:srgbClr val="DEDACA"/>
    <a:srgbClr val="FDC68A"/>
    <a:srgbClr val="9C815B"/>
    <a:srgbClr val="C0A681"/>
    <a:srgbClr val="F5CE62"/>
    <a:srgbClr val="9DDCF9"/>
    <a:srgbClr val="76893A"/>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3" autoAdjust="0"/>
    <p:restoredTop sz="94660"/>
  </p:normalViewPr>
  <p:slideViewPr>
    <p:cSldViewPr snapToGrid="0" showGuides="1">
      <p:cViewPr varScale="1">
        <p:scale>
          <a:sx n="92" d="100"/>
          <a:sy n="92" d="100"/>
        </p:scale>
        <p:origin x="776" y="168"/>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6.fntdata"/><Relationship Id="rId21" Type="http://schemas.openxmlformats.org/officeDocument/2006/relationships/slide" Target="slides/slide19.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3.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2.fntdata"/><Relationship Id="rId43" Type="http://schemas.openxmlformats.org/officeDocument/2006/relationships/font" Target="fonts/font10.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28/01/2023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197427" y="6070255"/>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255616" y="6053630"/>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5303F2C-DF82-E565-2906-587CA6F2CF2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4084352" y="2460461"/>
            <a:ext cx="2858314" cy="615553"/>
          </a:xfrm>
          <a:prstGeom prst="rect">
            <a:avLst/>
          </a:prstGeom>
          <a:solidFill>
            <a:srgbClr val="AED479"/>
          </a:solidFill>
        </p:spPr>
        <p:txBody>
          <a:bodyPr wrap="square" lIns="0" tIns="0" rIns="0" bIns="0">
            <a:spAutoFit/>
          </a:bodyPr>
          <a:lstStyle/>
          <a:p>
            <a:r>
              <a:rPr lang="en-GB" sz="2000" dirty="0"/>
              <a:t>Once upon a time, there was a Little Red Hen. </a:t>
            </a:r>
          </a:p>
        </p:txBody>
      </p:sp>
      <p:sp>
        <p:nvSpPr>
          <p:cNvPr id="6" name="TextBox 5">
            <a:extLst>
              <a:ext uri="{FF2B5EF4-FFF2-40B4-BE49-F238E27FC236}">
                <a16:creationId xmlns:a16="http://schemas.microsoft.com/office/drawing/2014/main" id="{B0F5DED2-40B0-C818-3FD4-B87899603529}"/>
              </a:ext>
            </a:extLst>
          </p:cNvPr>
          <p:cNvSpPr txBox="1"/>
          <p:nvPr/>
        </p:nvSpPr>
        <p:spPr>
          <a:xfrm>
            <a:off x="5765803" y="4252881"/>
            <a:ext cx="2548464" cy="923330"/>
          </a:xfrm>
          <a:prstGeom prst="rect">
            <a:avLst/>
          </a:prstGeom>
          <a:solidFill>
            <a:srgbClr val="AED479"/>
          </a:solidFill>
        </p:spPr>
        <p:txBody>
          <a:bodyPr wrap="square">
            <a:spAutoFit/>
          </a:bodyPr>
          <a:lstStyle/>
          <a:p>
            <a:r>
              <a:rPr lang="en-GB" sz="1800" dirty="0"/>
              <a:t>The Little Red Hen lived on a farm and was friends with...</a:t>
            </a:r>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695625"/>
            <a:ext cx="7632700" cy="5397200"/>
          </a:xfrm>
          <a:prstGeom prst="roundRect">
            <a:avLst>
              <a:gd name="adj" fmla="val 5481"/>
            </a:avLst>
          </a:prstGeom>
        </p:spPr>
      </p:pic>
      <p:sp>
        <p:nvSpPr>
          <p:cNvPr id="5" name="Text"/>
          <p:cNvSpPr/>
          <p:nvPr/>
        </p:nvSpPr>
        <p:spPr>
          <a:xfrm>
            <a:off x="5802435" y="4967898"/>
            <a:ext cx="2268904" cy="369332"/>
          </a:xfrm>
          <a:prstGeom prst="rect">
            <a:avLst/>
          </a:prstGeom>
        </p:spPr>
        <p:txBody>
          <a:bodyPr wrap="square" lIns="0" tIns="0" rIns="0" bIns="0">
            <a:spAutoFit/>
          </a:bodyPr>
          <a:lstStyle/>
          <a:p>
            <a:r>
              <a:rPr lang="en-GB" sz="2400" dirty="0"/>
              <a:t>... a lazy dog,</a:t>
            </a:r>
          </a:p>
        </p:txBody>
      </p:sp>
    </p:spTree>
    <p:extLst>
      <p:ext uri="{BB962C8B-B14F-4D97-AF65-F5344CB8AC3E}">
        <p14:creationId xmlns:p14="http://schemas.microsoft.com/office/powerpoint/2010/main" val="2390896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1066312" y="4944452"/>
            <a:ext cx="2268904" cy="369332"/>
          </a:xfrm>
          <a:prstGeom prst="rect">
            <a:avLst/>
          </a:prstGeom>
        </p:spPr>
        <p:txBody>
          <a:bodyPr wrap="square" lIns="0" tIns="0" rIns="0" bIns="0">
            <a:spAutoFit/>
          </a:bodyPr>
          <a:lstStyle/>
          <a:p>
            <a:r>
              <a:rPr lang="en-GB" sz="2400" dirty="0"/>
              <a:t>... a sleepy cat,</a:t>
            </a:r>
          </a:p>
        </p:txBody>
      </p:sp>
    </p:spTree>
    <p:extLst>
      <p:ext uri="{BB962C8B-B14F-4D97-AF65-F5344CB8AC3E}">
        <p14:creationId xmlns:p14="http://schemas.microsoft.com/office/powerpoint/2010/main" val="3884979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1130788" y="5296144"/>
            <a:ext cx="2761273" cy="369332"/>
          </a:xfrm>
          <a:prstGeom prst="rect">
            <a:avLst/>
          </a:prstGeom>
        </p:spPr>
        <p:txBody>
          <a:bodyPr wrap="square" lIns="0" tIns="0" rIns="0" bIns="0">
            <a:spAutoFit/>
          </a:bodyPr>
          <a:lstStyle/>
          <a:p>
            <a:r>
              <a:rPr lang="en-GB" sz="2400" dirty="0"/>
              <a:t>and a noisy duck.</a:t>
            </a:r>
          </a:p>
        </p:txBody>
      </p:sp>
    </p:spTree>
    <p:extLst>
      <p:ext uri="{BB962C8B-B14F-4D97-AF65-F5344CB8AC3E}">
        <p14:creationId xmlns:p14="http://schemas.microsoft.com/office/powerpoint/2010/main" val="2676971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F52E35-F0BA-498F-BB5F-0CBC04D72AC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6277"/>
          <a:stretch/>
        </p:blipFill>
        <p:spPr>
          <a:xfrm>
            <a:off x="755650" y="695625"/>
            <a:ext cx="7632700" cy="5397200"/>
          </a:xfrm>
          <a:prstGeom prst="roundRect">
            <a:avLst>
              <a:gd name="adj" fmla="val 5481"/>
            </a:avLst>
          </a:prstGeom>
          <a:solidFill>
            <a:srgbClr val="9DDCF9"/>
          </a:solidFill>
        </p:spPr>
      </p:pic>
      <p:sp>
        <p:nvSpPr>
          <p:cNvPr id="5" name="Text"/>
          <p:cNvSpPr/>
          <p:nvPr/>
        </p:nvSpPr>
        <p:spPr>
          <a:xfrm>
            <a:off x="953543" y="765175"/>
            <a:ext cx="4381855" cy="615553"/>
          </a:xfrm>
          <a:prstGeom prst="rect">
            <a:avLst/>
          </a:prstGeom>
        </p:spPr>
        <p:txBody>
          <a:bodyPr wrap="square" lIns="0" tIns="0" rIns="0" bIns="0">
            <a:spAutoFit/>
          </a:bodyPr>
          <a:lstStyle/>
          <a:p>
            <a:pPr eaLnBrk="1" hangingPunct="1">
              <a:buFont typeface="Arial" panose="020B0604020202020204" pitchFamily="34" charset="0"/>
              <a:buNone/>
            </a:pPr>
            <a:r>
              <a:rPr lang="en-GB" altLang="en-US" sz="2000" dirty="0"/>
              <a:t>One day, the Little Red Hen found some grains of wheat on the ground. </a:t>
            </a:r>
          </a:p>
        </p:txBody>
      </p:sp>
      <p:sp>
        <p:nvSpPr>
          <p:cNvPr id="6" name="TextBox 5">
            <a:extLst>
              <a:ext uri="{FF2B5EF4-FFF2-40B4-BE49-F238E27FC236}">
                <a16:creationId xmlns:a16="http://schemas.microsoft.com/office/drawing/2014/main" id="{FBB852E2-B33A-483A-A4BB-B7033E03DA46}"/>
              </a:ext>
            </a:extLst>
          </p:cNvPr>
          <p:cNvSpPr txBox="1"/>
          <p:nvPr/>
        </p:nvSpPr>
        <p:spPr>
          <a:xfrm>
            <a:off x="3805800" y="2311340"/>
            <a:ext cx="4518552" cy="707886"/>
          </a:xfrm>
          <a:prstGeom prst="rect">
            <a:avLst/>
          </a:prstGeom>
          <a:solidFill>
            <a:srgbClr val="76893A"/>
          </a:solidFill>
        </p:spPr>
        <p:txBody>
          <a:bodyPr wrap="square">
            <a:spAutoFit/>
          </a:bodyPr>
          <a:lstStyle/>
          <a:p>
            <a:r>
              <a:rPr lang="en-GB" altLang="en-US" sz="2000" dirty="0"/>
              <a:t>“Who will help me plant these grains of wheat?” the Little Red Hen asked.</a:t>
            </a:r>
            <a:endParaRPr lang="en-GB" sz="2000" dirty="0"/>
          </a:p>
        </p:txBody>
      </p:sp>
    </p:spTree>
    <p:extLst>
      <p:ext uri="{BB962C8B-B14F-4D97-AF65-F5344CB8AC3E}">
        <p14:creationId xmlns:p14="http://schemas.microsoft.com/office/powerpoint/2010/main" val="416485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5574322" y="4850666"/>
            <a:ext cx="2514601" cy="738664"/>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barked the lazy dog.</a:t>
            </a:r>
          </a:p>
        </p:txBody>
      </p:sp>
    </p:spTree>
    <p:extLst>
      <p:ext uri="{BB962C8B-B14F-4D97-AF65-F5344CB8AC3E}">
        <p14:creationId xmlns:p14="http://schemas.microsoft.com/office/powerpoint/2010/main" val="4150371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2350477" y="1228235"/>
            <a:ext cx="4741985"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purred the sleepy cat.</a:t>
            </a:r>
          </a:p>
        </p:txBody>
      </p:sp>
    </p:spTree>
    <p:extLst>
      <p:ext uri="{BB962C8B-B14F-4D97-AF65-F5344CB8AC3E}">
        <p14:creationId xmlns:p14="http://schemas.microsoft.com/office/powerpoint/2010/main" val="398997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5309"/>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1125416" y="5407512"/>
            <a:ext cx="4601796"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quacked the noisy duck.</a:t>
            </a:r>
          </a:p>
        </p:txBody>
      </p:sp>
    </p:spTree>
    <p:extLst>
      <p:ext uri="{BB962C8B-B14F-4D97-AF65-F5344CB8AC3E}">
        <p14:creationId xmlns:p14="http://schemas.microsoft.com/office/powerpoint/2010/main" val="3442402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9694"/>
          <a:stretch/>
        </p:blipFill>
        <p:spPr>
          <a:xfrm>
            <a:off x="755650" y="695625"/>
            <a:ext cx="7632700" cy="5397200"/>
          </a:xfrm>
          <a:prstGeom prst="roundRect">
            <a:avLst>
              <a:gd name="adj" fmla="val 5481"/>
            </a:avLst>
          </a:prstGeom>
          <a:solidFill>
            <a:srgbClr val="9DDCF9"/>
          </a:solidFill>
        </p:spPr>
      </p:pic>
      <p:sp>
        <p:nvSpPr>
          <p:cNvPr id="5" name="Text"/>
          <p:cNvSpPr/>
          <p:nvPr/>
        </p:nvSpPr>
        <p:spPr>
          <a:xfrm>
            <a:off x="1137138" y="864820"/>
            <a:ext cx="6512169" cy="615553"/>
          </a:xfrm>
          <a:prstGeom prst="rect">
            <a:avLst/>
          </a:prstGeom>
        </p:spPr>
        <p:txBody>
          <a:bodyPr wrap="square" lIns="0" tIns="0" rIns="0" bIns="0">
            <a:spAutoFit/>
          </a:bodyPr>
          <a:lstStyle/>
          <a:p>
            <a:pPr eaLnBrk="1" hangingPunct="1">
              <a:buFont typeface="Arial" panose="020B0604020202020204" pitchFamily="34" charset="0"/>
              <a:buNone/>
            </a:pPr>
            <a:r>
              <a:rPr lang="en-GB" altLang="en-US" sz="2000" dirty="0"/>
              <a:t>“Then I will,” said the Little Red Hen. So the Little Red Hen planted the grains all by herself.</a:t>
            </a:r>
          </a:p>
        </p:txBody>
      </p:sp>
    </p:spTree>
    <p:extLst>
      <p:ext uri="{BB962C8B-B14F-4D97-AF65-F5344CB8AC3E}">
        <p14:creationId xmlns:p14="http://schemas.microsoft.com/office/powerpoint/2010/main" val="30811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5406"/>
          <a:stretch/>
        </p:blipFill>
        <p:spPr>
          <a:xfrm>
            <a:off x="755650" y="695625"/>
            <a:ext cx="7632700" cy="5397200"/>
          </a:xfrm>
          <a:prstGeom prst="roundRect">
            <a:avLst>
              <a:gd name="adj" fmla="val 5481"/>
            </a:avLst>
          </a:prstGeom>
          <a:solidFill>
            <a:srgbClr val="9DDCF9"/>
          </a:solidFill>
        </p:spPr>
      </p:pic>
      <p:sp>
        <p:nvSpPr>
          <p:cNvPr id="5" name="Text"/>
          <p:cNvSpPr/>
          <p:nvPr/>
        </p:nvSpPr>
        <p:spPr>
          <a:xfrm>
            <a:off x="5603846" y="3294776"/>
            <a:ext cx="2499919" cy="1538883"/>
          </a:xfrm>
          <a:prstGeom prst="rect">
            <a:avLst/>
          </a:prstGeom>
          <a:solidFill>
            <a:srgbClr val="F5CE62"/>
          </a:solidFill>
        </p:spPr>
        <p:txBody>
          <a:bodyPr wrap="square" lIns="0" tIns="0" rIns="0" bIns="0">
            <a:spAutoFit/>
          </a:bodyPr>
          <a:lstStyle/>
          <a:p>
            <a:pPr eaLnBrk="1" hangingPunct="1">
              <a:buFont typeface="Arial" panose="020B0604020202020204" pitchFamily="34" charset="0"/>
              <a:buNone/>
            </a:pPr>
            <a:r>
              <a:rPr lang="en-GB" altLang="en-US" sz="2000" dirty="0"/>
              <a:t>When the wheat had grown, the Little Red Hen asked her friends, “Who will help me cut the wheat?”</a:t>
            </a:r>
          </a:p>
        </p:txBody>
      </p:sp>
    </p:spTree>
    <p:extLst>
      <p:ext uri="{BB962C8B-B14F-4D97-AF65-F5344CB8AC3E}">
        <p14:creationId xmlns:p14="http://schemas.microsoft.com/office/powerpoint/2010/main" val="312533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5574322" y="4850666"/>
            <a:ext cx="2514601" cy="738664"/>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barked the lazy dog.</a:t>
            </a:r>
          </a:p>
        </p:txBody>
      </p:sp>
    </p:spTree>
    <p:extLst>
      <p:ext uri="{BB962C8B-B14F-4D97-AF65-F5344CB8AC3E}">
        <p14:creationId xmlns:p14="http://schemas.microsoft.com/office/powerpoint/2010/main" val="1727808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2350477" y="1228235"/>
            <a:ext cx="4741985"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purred the sleepy cat.</a:t>
            </a:r>
          </a:p>
        </p:txBody>
      </p:sp>
    </p:spTree>
    <p:extLst>
      <p:ext uri="{BB962C8B-B14F-4D97-AF65-F5344CB8AC3E}">
        <p14:creationId xmlns:p14="http://schemas.microsoft.com/office/powerpoint/2010/main" val="2177977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788"/>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982803" y="5558514"/>
            <a:ext cx="4601796"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quacked the noisy duck.</a:t>
            </a:r>
          </a:p>
        </p:txBody>
      </p:sp>
    </p:spTree>
    <p:extLst>
      <p:ext uri="{BB962C8B-B14F-4D97-AF65-F5344CB8AC3E}">
        <p14:creationId xmlns:p14="http://schemas.microsoft.com/office/powerpoint/2010/main" val="176542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C6D07D-141B-423D-A79D-41AABC9395A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5258"/>
          <a:stretch/>
        </p:blipFill>
        <p:spPr>
          <a:xfrm>
            <a:off x="755650" y="695625"/>
            <a:ext cx="7632700" cy="5397200"/>
          </a:xfrm>
          <a:prstGeom prst="roundRect">
            <a:avLst>
              <a:gd name="adj" fmla="val 5481"/>
            </a:avLst>
          </a:prstGeom>
          <a:solidFill>
            <a:srgbClr val="9DDCF9"/>
          </a:solidFill>
        </p:spPr>
      </p:pic>
      <p:sp>
        <p:nvSpPr>
          <p:cNvPr id="5" name="Text"/>
          <p:cNvSpPr/>
          <p:nvPr/>
        </p:nvSpPr>
        <p:spPr>
          <a:xfrm>
            <a:off x="5738722" y="3239927"/>
            <a:ext cx="2104985" cy="1091581"/>
          </a:xfrm>
          <a:prstGeom prst="rect">
            <a:avLst/>
          </a:prstGeom>
          <a:solidFill>
            <a:srgbClr val="F5CE62"/>
          </a:solidFill>
        </p:spPr>
        <p:txBody>
          <a:bodyPr wrap="square" lIns="0" tIns="0" rIns="0" bIns="0">
            <a:spAutoFit/>
          </a:bodyPr>
          <a:lstStyle/>
          <a:p>
            <a:pPr eaLnBrk="1" hangingPunct="1">
              <a:lnSpc>
                <a:spcPct val="120000"/>
              </a:lnSpc>
              <a:buFont typeface="Arial" panose="020B0604020202020204" pitchFamily="34" charset="0"/>
              <a:buNone/>
            </a:pPr>
            <a:r>
              <a:rPr lang="en-GB" altLang="en-US" sz="2000" dirty="0"/>
              <a:t>So the Little Red Hen cut the wheat all by herself.</a:t>
            </a:r>
          </a:p>
        </p:txBody>
      </p:sp>
      <p:sp>
        <p:nvSpPr>
          <p:cNvPr id="9" name="TextBox 8">
            <a:extLst>
              <a:ext uri="{FF2B5EF4-FFF2-40B4-BE49-F238E27FC236}">
                <a16:creationId xmlns:a16="http://schemas.microsoft.com/office/drawing/2014/main" id="{A82AC147-2862-4B65-AF88-251EF00DFA0E}"/>
              </a:ext>
            </a:extLst>
          </p:cNvPr>
          <p:cNvSpPr txBox="1"/>
          <p:nvPr/>
        </p:nvSpPr>
        <p:spPr>
          <a:xfrm>
            <a:off x="948608" y="765175"/>
            <a:ext cx="4572000" cy="400110"/>
          </a:xfrm>
          <a:prstGeom prst="rect">
            <a:avLst/>
          </a:prstGeom>
          <a:noFill/>
        </p:spPr>
        <p:txBody>
          <a:bodyPr wrap="square">
            <a:spAutoFit/>
          </a:bodyPr>
          <a:lstStyle/>
          <a:p>
            <a:r>
              <a:rPr lang="en-GB" sz="2000" dirty="0"/>
              <a:t>“Then I will,” said the Little Red Hen. </a:t>
            </a:r>
          </a:p>
        </p:txBody>
      </p:sp>
    </p:spTree>
    <p:extLst>
      <p:ext uri="{BB962C8B-B14F-4D97-AF65-F5344CB8AC3E}">
        <p14:creationId xmlns:p14="http://schemas.microsoft.com/office/powerpoint/2010/main" val="3234663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C82FC7F-4371-4A37-A703-F610A511104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9931"/>
          <a:stretch/>
        </p:blipFill>
        <p:spPr>
          <a:xfrm>
            <a:off x="755650" y="695625"/>
            <a:ext cx="7632700" cy="5397200"/>
          </a:xfrm>
          <a:prstGeom prst="roundRect">
            <a:avLst>
              <a:gd name="adj" fmla="val 5481"/>
            </a:avLst>
          </a:prstGeom>
          <a:solidFill>
            <a:srgbClr val="AE7A52"/>
          </a:solidFill>
        </p:spPr>
      </p:pic>
      <p:sp>
        <p:nvSpPr>
          <p:cNvPr id="5" name="Text"/>
          <p:cNvSpPr/>
          <p:nvPr/>
        </p:nvSpPr>
        <p:spPr>
          <a:xfrm>
            <a:off x="1074757" y="5208902"/>
            <a:ext cx="7212600" cy="722249"/>
          </a:xfrm>
          <a:prstGeom prst="rect">
            <a:avLst/>
          </a:prstGeom>
        </p:spPr>
        <p:txBody>
          <a:bodyPr wrap="square" lIns="0" tIns="0" rIns="0" bIns="0">
            <a:spAutoFit/>
          </a:bodyPr>
          <a:lstStyle/>
          <a:p>
            <a:pPr eaLnBrk="1" hangingPunct="1">
              <a:lnSpc>
                <a:spcPct val="120000"/>
              </a:lnSpc>
              <a:buFont typeface="Arial" panose="020B0604020202020204" pitchFamily="34" charset="0"/>
              <a:buNone/>
            </a:pPr>
            <a:r>
              <a:rPr lang="en-GB" altLang="en-US" sz="2000" dirty="0"/>
              <a:t>When all the wheat was cut, the Little Red Hen asked, “Who will help me take the wheat to the mill, to be made into flour?”</a:t>
            </a:r>
          </a:p>
        </p:txBody>
      </p:sp>
    </p:spTree>
    <p:extLst>
      <p:ext uri="{BB962C8B-B14F-4D97-AF65-F5344CB8AC3E}">
        <p14:creationId xmlns:p14="http://schemas.microsoft.com/office/powerpoint/2010/main" val="1199963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5574322" y="4850666"/>
            <a:ext cx="2514601" cy="738664"/>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barked the lazy dog.</a:t>
            </a:r>
          </a:p>
        </p:txBody>
      </p:sp>
    </p:spTree>
    <p:extLst>
      <p:ext uri="{BB962C8B-B14F-4D97-AF65-F5344CB8AC3E}">
        <p14:creationId xmlns:p14="http://schemas.microsoft.com/office/powerpoint/2010/main" val="2215248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p:spPr>
      </p:pic>
      <p:sp>
        <p:nvSpPr>
          <p:cNvPr id="5" name="Text"/>
          <p:cNvSpPr/>
          <p:nvPr/>
        </p:nvSpPr>
        <p:spPr>
          <a:xfrm>
            <a:off x="2350477" y="1228235"/>
            <a:ext cx="4741985"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purred the sleepy cat.</a:t>
            </a:r>
          </a:p>
        </p:txBody>
      </p:sp>
    </p:spTree>
    <p:extLst>
      <p:ext uri="{BB962C8B-B14F-4D97-AF65-F5344CB8AC3E}">
        <p14:creationId xmlns:p14="http://schemas.microsoft.com/office/powerpoint/2010/main" val="3056234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E0F7CDB-DC0E-4FF9-A552-F02EC4F9583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013"/>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982803" y="5558514"/>
            <a:ext cx="4601796"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quacked the noisy duck.</a:t>
            </a:r>
          </a:p>
        </p:txBody>
      </p:sp>
    </p:spTree>
    <p:extLst>
      <p:ext uri="{BB962C8B-B14F-4D97-AF65-F5344CB8AC3E}">
        <p14:creationId xmlns:p14="http://schemas.microsoft.com/office/powerpoint/2010/main" val="934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3A72D3-AC6B-4742-BEEF-FF4D9A8278E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6910"/>
          <a:stretch/>
        </p:blipFill>
        <p:spPr>
          <a:xfrm>
            <a:off x="755650" y="695625"/>
            <a:ext cx="7632700" cy="5397200"/>
          </a:xfrm>
          <a:prstGeom prst="roundRect">
            <a:avLst>
              <a:gd name="adj" fmla="val 5481"/>
            </a:avLst>
          </a:prstGeom>
          <a:solidFill>
            <a:srgbClr val="C0A681"/>
          </a:solidFill>
        </p:spPr>
      </p:pic>
      <p:sp>
        <p:nvSpPr>
          <p:cNvPr id="5" name="Text"/>
          <p:cNvSpPr/>
          <p:nvPr/>
        </p:nvSpPr>
        <p:spPr>
          <a:xfrm>
            <a:off x="956345" y="4718103"/>
            <a:ext cx="4169327" cy="1107996"/>
          </a:xfrm>
          <a:prstGeom prst="rect">
            <a:avLst/>
          </a:prstGeom>
        </p:spPr>
        <p:txBody>
          <a:bodyPr wrap="square" lIns="0" tIns="0" rIns="0" bIns="0">
            <a:spAutoFit/>
          </a:bodyPr>
          <a:lstStyle/>
          <a:p>
            <a:pPr eaLnBrk="1" hangingPunct="1">
              <a:buFont typeface="Arial" panose="020B0604020202020204" pitchFamily="34" charset="0"/>
              <a:buNone/>
            </a:pPr>
            <a:r>
              <a:rPr lang="en-GB" altLang="en-US" dirty="0"/>
              <a:t>“Then I will,” said the Little Red Hen. So the Little Red Hen took the wheat to the mill, ground the wheat into flour, and carried it back to the farm all by herself.</a:t>
            </a:r>
          </a:p>
        </p:txBody>
      </p:sp>
      <p:sp>
        <p:nvSpPr>
          <p:cNvPr id="8" name="TextBox 7">
            <a:extLst>
              <a:ext uri="{FF2B5EF4-FFF2-40B4-BE49-F238E27FC236}">
                <a16:creationId xmlns:a16="http://schemas.microsoft.com/office/drawing/2014/main" id="{A25E5D4F-7439-452E-A5A2-A8E6A2467EDA}"/>
              </a:ext>
            </a:extLst>
          </p:cNvPr>
          <p:cNvSpPr txBox="1"/>
          <p:nvPr/>
        </p:nvSpPr>
        <p:spPr>
          <a:xfrm>
            <a:off x="5561260" y="4625770"/>
            <a:ext cx="2760620" cy="1200329"/>
          </a:xfrm>
          <a:prstGeom prst="rect">
            <a:avLst/>
          </a:prstGeom>
          <a:noFill/>
        </p:spPr>
        <p:txBody>
          <a:bodyPr wrap="square">
            <a:spAutoFit/>
          </a:bodyPr>
          <a:lstStyle/>
          <a:p>
            <a:r>
              <a:rPr lang="en-GB" dirty="0"/>
              <a:t>By now, the Little Red Hen was tired. “Who will help me bake the bread?” asked Little Red Hen.</a:t>
            </a:r>
          </a:p>
        </p:txBody>
      </p:sp>
    </p:spTree>
    <p:extLst>
      <p:ext uri="{BB962C8B-B14F-4D97-AF65-F5344CB8AC3E}">
        <p14:creationId xmlns:p14="http://schemas.microsoft.com/office/powerpoint/2010/main" val="1521997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C98AB-C56E-46A8-8746-F3B5F2376EF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5976994" y="4666108"/>
            <a:ext cx="2514601" cy="738664"/>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barked the lazy dog.</a:t>
            </a:r>
          </a:p>
        </p:txBody>
      </p:sp>
    </p:spTree>
    <p:extLst>
      <p:ext uri="{BB962C8B-B14F-4D97-AF65-F5344CB8AC3E}">
        <p14:creationId xmlns:p14="http://schemas.microsoft.com/office/powerpoint/2010/main" val="89809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35482E-24B5-4988-8F4E-6C98BF0F706B}"/>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2350477" y="1228235"/>
            <a:ext cx="4741985"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purred the sleepy cat.</a:t>
            </a:r>
          </a:p>
        </p:txBody>
      </p:sp>
    </p:spTree>
    <p:extLst>
      <p:ext uri="{BB962C8B-B14F-4D97-AF65-F5344CB8AC3E}">
        <p14:creationId xmlns:p14="http://schemas.microsoft.com/office/powerpoint/2010/main" val="3859870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4315B5E-0F6A-9F06-6D61-18E50123906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788"/>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982803" y="5558514"/>
            <a:ext cx="4601796"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“Not I,” quacked the noisy duck.</a:t>
            </a:r>
          </a:p>
        </p:txBody>
      </p:sp>
    </p:spTree>
    <p:extLst>
      <p:ext uri="{BB962C8B-B14F-4D97-AF65-F5344CB8AC3E}">
        <p14:creationId xmlns:p14="http://schemas.microsoft.com/office/powerpoint/2010/main" val="4124698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344900-EAFE-B68B-72BF-D54E9C710FF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5809"/>
          <a:stretch/>
        </p:blipFill>
        <p:spPr>
          <a:xfrm>
            <a:off x="755650" y="695625"/>
            <a:ext cx="7632700" cy="5397200"/>
          </a:xfrm>
          <a:prstGeom prst="roundRect">
            <a:avLst>
              <a:gd name="adj" fmla="val 5481"/>
            </a:avLst>
          </a:prstGeom>
          <a:solidFill>
            <a:srgbClr val="FDC68A"/>
          </a:solidFill>
        </p:spPr>
      </p:pic>
      <p:sp>
        <p:nvSpPr>
          <p:cNvPr id="5" name="Text"/>
          <p:cNvSpPr/>
          <p:nvPr/>
        </p:nvSpPr>
        <p:spPr>
          <a:xfrm>
            <a:off x="1106202" y="785283"/>
            <a:ext cx="6931596" cy="615553"/>
          </a:xfrm>
          <a:prstGeom prst="rect">
            <a:avLst/>
          </a:prstGeom>
        </p:spPr>
        <p:txBody>
          <a:bodyPr wrap="square" lIns="0" tIns="0" rIns="0" bIns="0">
            <a:spAutoFit/>
          </a:bodyPr>
          <a:lstStyle/>
          <a:p>
            <a:pPr eaLnBrk="1" hangingPunct="1">
              <a:buFont typeface="Arial" panose="020B0604020202020204" pitchFamily="34" charset="0"/>
              <a:buNone/>
            </a:pPr>
            <a:r>
              <a:rPr lang="en-GB" altLang="en-US" sz="2000" dirty="0"/>
              <a:t>“Then I will,” said the Little Red Hen. </a:t>
            </a:r>
          </a:p>
          <a:p>
            <a:pPr eaLnBrk="1" hangingPunct="1">
              <a:buFont typeface="Arial" panose="020B0604020202020204" pitchFamily="34" charset="0"/>
              <a:buNone/>
            </a:pPr>
            <a:r>
              <a:rPr lang="en-GB" altLang="en-US" sz="2000" dirty="0"/>
              <a:t>So the Little Red Hen baked the bread all by herself. </a:t>
            </a:r>
          </a:p>
        </p:txBody>
      </p:sp>
      <p:sp>
        <p:nvSpPr>
          <p:cNvPr id="6" name="TextBox 5">
            <a:extLst>
              <a:ext uri="{FF2B5EF4-FFF2-40B4-BE49-F238E27FC236}">
                <a16:creationId xmlns:a16="http://schemas.microsoft.com/office/drawing/2014/main" id="{15B4F403-430B-86B9-2992-5B6868523C39}"/>
              </a:ext>
            </a:extLst>
          </p:cNvPr>
          <p:cNvSpPr txBox="1"/>
          <p:nvPr/>
        </p:nvSpPr>
        <p:spPr>
          <a:xfrm>
            <a:off x="5082116" y="2803793"/>
            <a:ext cx="2893484" cy="1323439"/>
          </a:xfrm>
          <a:prstGeom prst="rect">
            <a:avLst/>
          </a:prstGeom>
          <a:solidFill>
            <a:srgbClr val="DEDACA"/>
          </a:solidFill>
        </p:spPr>
        <p:txBody>
          <a:bodyPr wrap="square">
            <a:spAutoFit/>
          </a:bodyPr>
          <a:lstStyle/>
          <a:p>
            <a:r>
              <a:rPr lang="en-GB" altLang="en-US" sz="2000" dirty="0"/>
              <a:t>When the bread was finished, the Little Red Hen asked, “Who will help me eat the bread?”</a:t>
            </a:r>
            <a:endParaRPr lang="en-GB" sz="2000" dirty="0"/>
          </a:p>
        </p:txBody>
      </p:sp>
    </p:spTree>
    <p:extLst>
      <p:ext uri="{BB962C8B-B14F-4D97-AF65-F5344CB8AC3E}">
        <p14:creationId xmlns:p14="http://schemas.microsoft.com/office/powerpoint/2010/main" val="3050038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E09829B-1505-2AB9-B0C9-93B992386C51}"/>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a:solidFill>
            <a:srgbClr val="FDC68A"/>
          </a:solidFill>
        </p:spPr>
      </p:pic>
      <p:sp>
        <p:nvSpPr>
          <p:cNvPr id="5" name="Text"/>
          <p:cNvSpPr/>
          <p:nvPr/>
        </p:nvSpPr>
        <p:spPr>
          <a:xfrm>
            <a:off x="5574322" y="4850666"/>
            <a:ext cx="2514601" cy="738664"/>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“I will,” barked the lazy dog.</a:t>
            </a:r>
          </a:p>
        </p:txBody>
      </p:sp>
    </p:spTree>
    <p:extLst>
      <p:ext uri="{BB962C8B-B14F-4D97-AF65-F5344CB8AC3E}">
        <p14:creationId xmlns:p14="http://schemas.microsoft.com/office/powerpoint/2010/main" val="3118347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08B342E-98DD-454F-1314-13A80447CC08}"/>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81"/>
            </a:avLst>
          </a:prstGeom>
          <a:solidFill>
            <a:srgbClr val="FDC68A"/>
          </a:solidFill>
        </p:spPr>
      </p:pic>
      <p:sp>
        <p:nvSpPr>
          <p:cNvPr id="5" name="Text"/>
          <p:cNvSpPr/>
          <p:nvPr/>
        </p:nvSpPr>
        <p:spPr>
          <a:xfrm>
            <a:off x="2350477" y="1228235"/>
            <a:ext cx="4741985"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“I will,” purred the sleepy cat.</a:t>
            </a:r>
          </a:p>
        </p:txBody>
      </p:sp>
    </p:spTree>
    <p:extLst>
      <p:ext uri="{BB962C8B-B14F-4D97-AF65-F5344CB8AC3E}">
        <p14:creationId xmlns:p14="http://schemas.microsoft.com/office/powerpoint/2010/main" val="980353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8D9CE5-A9E5-5404-222E-631A18C5027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4132"/>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999736" y="5558514"/>
            <a:ext cx="4601796" cy="369332"/>
          </a:xfrm>
          <a:prstGeom prst="rect">
            <a:avLst/>
          </a:prstGeom>
        </p:spPr>
        <p:txBody>
          <a:bodyPr wrap="square" lIns="0" tIns="0" rIns="0" bIns="0">
            <a:spAutoFit/>
          </a:bodyPr>
          <a:lstStyle/>
          <a:p>
            <a:pPr eaLnBrk="1" hangingPunct="1">
              <a:buFont typeface="Arial" panose="020B0604020202020204" pitchFamily="34" charset="0"/>
              <a:buNone/>
            </a:pPr>
            <a:r>
              <a:rPr lang="en-GB" altLang="en-US" sz="2400" dirty="0"/>
              <a:t>“I will,” quacked the noisy duck.</a:t>
            </a:r>
          </a:p>
        </p:txBody>
      </p:sp>
    </p:spTree>
    <p:extLst>
      <p:ext uri="{BB962C8B-B14F-4D97-AF65-F5344CB8AC3E}">
        <p14:creationId xmlns:p14="http://schemas.microsoft.com/office/powerpoint/2010/main" val="2113742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006789-EFB9-4F81-B12D-5774C4562FE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7597"/>
          <a:stretch/>
        </p:blipFill>
        <p:spPr>
          <a:xfrm>
            <a:off x="755650" y="695625"/>
            <a:ext cx="7632700" cy="5397200"/>
          </a:xfrm>
          <a:prstGeom prst="roundRect">
            <a:avLst>
              <a:gd name="adj" fmla="val 5481"/>
            </a:avLst>
          </a:prstGeom>
          <a:solidFill>
            <a:srgbClr val="AED479"/>
          </a:solidFill>
        </p:spPr>
      </p:pic>
      <p:sp>
        <p:nvSpPr>
          <p:cNvPr id="5" name="Text"/>
          <p:cNvSpPr/>
          <p:nvPr/>
        </p:nvSpPr>
        <p:spPr>
          <a:xfrm>
            <a:off x="2702546" y="3086448"/>
            <a:ext cx="2087568" cy="615553"/>
          </a:xfrm>
          <a:prstGeom prst="rect">
            <a:avLst/>
          </a:prstGeom>
          <a:solidFill>
            <a:srgbClr val="AED479"/>
          </a:solidFill>
        </p:spPr>
        <p:txBody>
          <a:bodyPr wrap="square" lIns="0" tIns="0" rIns="0" bIns="0">
            <a:spAutoFit/>
          </a:bodyPr>
          <a:lstStyle/>
          <a:p>
            <a:pPr eaLnBrk="1" hangingPunct="1">
              <a:buFont typeface="Arial" panose="020B0604020202020204" pitchFamily="34" charset="0"/>
              <a:buNone/>
            </a:pPr>
            <a:r>
              <a:rPr lang="en-GB" altLang="en-US" sz="2000" dirty="0"/>
              <a:t>“No, I will!” said the Little Red Hen.</a:t>
            </a:r>
          </a:p>
        </p:txBody>
      </p:sp>
      <p:sp>
        <p:nvSpPr>
          <p:cNvPr id="6" name="TextBox 5">
            <a:extLst>
              <a:ext uri="{FF2B5EF4-FFF2-40B4-BE49-F238E27FC236}">
                <a16:creationId xmlns:a16="http://schemas.microsoft.com/office/drawing/2014/main" id="{CE52E436-01FC-478E-A8F1-AB68743EBC72}"/>
              </a:ext>
            </a:extLst>
          </p:cNvPr>
          <p:cNvSpPr txBox="1"/>
          <p:nvPr/>
        </p:nvSpPr>
        <p:spPr>
          <a:xfrm>
            <a:off x="1075082" y="5567535"/>
            <a:ext cx="5736780" cy="400110"/>
          </a:xfrm>
          <a:prstGeom prst="rect">
            <a:avLst/>
          </a:prstGeom>
          <a:solidFill>
            <a:srgbClr val="AED479"/>
          </a:solidFill>
        </p:spPr>
        <p:txBody>
          <a:bodyPr wrap="square">
            <a:spAutoFit/>
          </a:bodyPr>
          <a:lstStyle/>
          <a:p>
            <a:r>
              <a:rPr lang="en-GB" altLang="en-US" sz="2000" dirty="0"/>
              <a:t>So the Little Red Hen ate the bread all by herself.</a:t>
            </a:r>
            <a:endParaRPr lang="en-GB" sz="2000" dirty="0"/>
          </a:p>
        </p:txBody>
      </p:sp>
    </p:spTree>
    <p:extLst>
      <p:ext uri="{BB962C8B-B14F-4D97-AF65-F5344CB8AC3E}">
        <p14:creationId xmlns:p14="http://schemas.microsoft.com/office/powerpoint/2010/main" val="319134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1355</TotalTime>
  <Words>440</Words>
  <Application>Microsoft Macintosh PowerPoint</Application>
  <PresentationFormat>On-screen Show (4:3)</PresentationFormat>
  <Paragraphs>34</Paragraphs>
  <Slides>29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29</vt:i4>
      </vt:variant>
    </vt:vector>
  </HeadingPairs>
  <TitlesOfParts>
    <vt:vector size="35" baseType="lpstr">
      <vt:lpstr>Roboto</vt:lpstr>
      <vt:lpstr>Twinkl</vt:lpstr>
      <vt:lpstr>Calibri</vt:lpstr>
      <vt:lpstr>Arial</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Ltd</dc:creator>
  <cp:lastModifiedBy>Microsoft Office User</cp:lastModifiedBy>
  <cp:revision>28</cp:revision>
  <dcterms:created xsi:type="dcterms:W3CDTF">2022-06-07T15:45:47Z</dcterms:created>
  <dcterms:modified xsi:type="dcterms:W3CDTF">2023-01-28T09:26:36Z</dcterms:modified>
</cp:coreProperties>
</file>