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60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843" autoAdjust="0"/>
    <p:restoredTop sz="90272" autoAdjust="0"/>
  </p:normalViewPr>
  <p:slideViewPr>
    <p:cSldViewPr snapToGrid="0" snapToObjects="1">
      <p:cViewPr varScale="1">
        <p:scale>
          <a:sx n="66" d="100"/>
          <a:sy n="66" d="100"/>
        </p:scale>
        <p:origin x="96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1/4/2021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tiff"/><Relationship Id="rId9" Type="http://schemas.openxmlformats.org/officeDocument/2006/relationships/image" Target="../media/image9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4.tiff"/><Relationship Id="rId7" Type="http://schemas.openxmlformats.org/officeDocument/2006/relationships/image" Target="../media/image14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emf"/><Relationship Id="rId3" Type="http://schemas.openxmlformats.org/officeDocument/2006/relationships/image" Target="../media/image17.tiff"/><Relationship Id="rId7" Type="http://schemas.openxmlformats.org/officeDocument/2006/relationships/image" Target="../media/image21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emf"/><Relationship Id="rId5" Type="http://schemas.openxmlformats.org/officeDocument/2006/relationships/image" Target="../media/image19.emf"/><Relationship Id="rId4" Type="http://schemas.openxmlformats.org/officeDocument/2006/relationships/image" Target="../media/image18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emf"/><Relationship Id="rId3" Type="http://schemas.openxmlformats.org/officeDocument/2006/relationships/image" Target="../media/image24.tiff"/><Relationship Id="rId7" Type="http://schemas.openxmlformats.org/officeDocument/2006/relationships/image" Target="../media/image28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emf"/><Relationship Id="rId5" Type="http://schemas.openxmlformats.org/officeDocument/2006/relationships/image" Target="../media/image26.emf"/><Relationship Id="rId4" Type="http://schemas.openxmlformats.org/officeDocument/2006/relationships/image" Target="../media/image25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4.emf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emf"/><Relationship Id="rId5" Type="http://schemas.openxmlformats.org/officeDocument/2006/relationships/image" Target="../media/image32.emf"/><Relationship Id="rId4" Type="http://schemas.openxmlformats.org/officeDocument/2006/relationships/image" Target="../media/image31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emf"/><Relationship Id="rId3" Type="http://schemas.openxmlformats.org/officeDocument/2006/relationships/image" Target="../media/image4.tiff"/><Relationship Id="rId7" Type="http://schemas.openxmlformats.org/officeDocument/2006/relationships/image" Target="../media/image39.emf"/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emf"/><Relationship Id="rId5" Type="http://schemas.openxmlformats.org/officeDocument/2006/relationships/image" Target="../media/image37.emf"/><Relationship Id="rId4" Type="http://schemas.openxmlformats.org/officeDocument/2006/relationships/image" Target="../media/image36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emf"/><Relationship Id="rId3" Type="http://schemas.openxmlformats.org/officeDocument/2006/relationships/image" Target="../media/image4.tiff"/><Relationship Id="rId7" Type="http://schemas.openxmlformats.org/officeDocument/2006/relationships/image" Target="../media/image45.emf"/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emf"/><Relationship Id="rId5" Type="http://schemas.openxmlformats.org/officeDocument/2006/relationships/image" Target="../media/image43.emf"/><Relationship Id="rId4" Type="http://schemas.openxmlformats.org/officeDocument/2006/relationships/image" Target="../media/image42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emf"/><Relationship Id="rId3" Type="http://schemas.openxmlformats.org/officeDocument/2006/relationships/image" Target="../media/image17.tiff"/><Relationship Id="rId7" Type="http://schemas.openxmlformats.org/officeDocument/2006/relationships/image" Target="../media/image49.emf"/><Relationship Id="rId12" Type="http://schemas.openxmlformats.org/officeDocument/2006/relationships/image" Target="../media/image54.emf"/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1.xml"/><Relationship Id="rId6" Type="http://schemas.openxmlformats.org/officeDocument/2006/relationships/image" Target="NULL"/><Relationship Id="rId11" Type="http://schemas.openxmlformats.org/officeDocument/2006/relationships/image" Target="../media/image53.emf"/><Relationship Id="rId10" Type="http://schemas.openxmlformats.org/officeDocument/2006/relationships/image" Target="../media/image52.emf"/><Relationship Id="rId4" Type="http://schemas.openxmlformats.org/officeDocument/2006/relationships/image" Target="../media/image48.tiff"/><Relationship Id="rId9" Type="http://schemas.openxmlformats.org/officeDocument/2006/relationships/image" Target="../media/image51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emf"/><Relationship Id="rId3" Type="http://schemas.openxmlformats.org/officeDocument/2006/relationships/image" Target="../media/image24.tiff"/><Relationship Id="rId7" Type="http://schemas.openxmlformats.org/officeDocument/2006/relationships/image" Target="../media/image59.emf"/><Relationship Id="rId2" Type="http://schemas.openxmlformats.org/officeDocument/2006/relationships/image" Target="../media/image5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emf"/><Relationship Id="rId5" Type="http://schemas.openxmlformats.org/officeDocument/2006/relationships/image" Target="../media/image57.emf"/><Relationship Id="rId4" Type="http://schemas.openxmlformats.org/officeDocument/2006/relationships/image" Target="../media/image56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emf"/><Relationship Id="rId3" Type="http://schemas.openxmlformats.org/officeDocument/2006/relationships/image" Target="../media/image3.png"/><Relationship Id="rId7" Type="http://schemas.openxmlformats.org/officeDocument/2006/relationships/image" Target="../media/image65.emf"/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emf"/><Relationship Id="rId5" Type="http://schemas.openxmlformats.org/officeDocument/2006/relationships/image" Target="../media/image63.emf"/><Relationship Id="rId4" Type="http://schemas.openxmlformats.org/officeDocument/2006/relationships/image" Target="../media/image6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F0A10B-7095-E344-B741-CED106D8A5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775" y="1067404"/>
            <a:ext cx="8293100" cy="5499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A9F67CE-AC6A-F443-8101-F56AF0CFF7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0845" y="1140534"/>
            <a:ext cx="3723362" cy="176230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308C55B-F1C6-A04C-9945-6E8DD29096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28117" y="3065356"/>
            <a:ext cx="3608537" cy="26440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24F1C10-4058-3648-861C-2D4612D281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00039" y="2044813"/>
            <a:ext cx="16764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B82A9E4-B0BC-FC4B-AF7E-20F7187630D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9726" y="4004653"/>
            <a:ext cx="16764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A004D25-DB3F-0F4A-9B4F-B3CC673352F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13553" y="4703337"/>
            <a:ext cx="16764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E6C19E6-7879-BF41-AAAC-06BC8704518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17985" y="5694081"/>
            <a:ext cx="9144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211939B-AFA5-0A44-A80F-0B79A9ABBD2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32385" y="445217"/>
            <a:ext cx="2501900" cy="161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26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26B6631-A447-C64D-855C-0A066DEBF8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399" y="1049449"/>
            <a:ext cx="8293100" cy="47752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308C55B-F1C6-A04C-9945-6E8DD29096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2991" y="1754244"/>
            <a:ext cx="3406058" cy="249568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graphicFrame>
        <p:nvGraphicFramePr>
          <p:cNvPr id="2" name="Table 5">
            <a:extLst>
              <a:ext uri="{FF2B5EF4-FFF2-40B4-BE49-F238E27FC236}">
                <a16:creationId xmlns:a16="http://schemas.microsoft.com/office/drawing/2014/main" id="{B04803C5-0357-0F42-97FA-4C2DC3AA28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6083447"/>
              </p:ext>
            </p:extLst>
          </p:nvPr>
        </p:nvGraphicFramePr>
        <p:xfrm>
          <a:off x="6512837" y="4944551"/>
          <a:ext cx="1728000" cy="86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2701435176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950671536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809731532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187041332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38778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0323235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A11FB930-1B28-1F43-BE61-E31DADDED6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1665" y="1485435"/>
            <a:ext cx="36068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0983811-5555-204D-8B54-427A60EFF2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51665" y="2997200"/>
            <a:ext cx="16764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359C38B-587A-3D4D-A6A9-5F0913BCEEA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16136" y="3962259"/>
            <a:ext cx="16637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0C3B48B-82DD-A443-B6C0-B8C65B6DBD2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43207" y="5583814"/>
            <a:ext cx="27940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90EF768-DB52-FC4F-8245-A2AB5F4C645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59600" y="438902"/>
            <a:ext cx="2946400" cy="161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607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737A6A5-16D1-AA4F-956A-D632EF69D8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825" y="1041400"/>
            <a:ext cx="8331200" cy="47752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graphicFrame>
        <p:nvGraphicFramePr>
          <p:cNvPr id="2" name="Table 5">
            <a:extLst>
              <a:ext uri="{FF2B5EF4-FFF2-40B4-BE49-F238E27FC236}">
                <a16:creationId xmlns:a16="http://schemas.microsoft.com/office/drawing/2014/main" id="{B04803C5-0357-0F42-97FA-4C2DC3AA28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7213741"/>
              </p:ext>
            </p:extLst>
          </p:nvPr>
        </p:nvGraphicFramePr>
        <p:xfrm>
          <a:off x="7509456" y="5240916"/>
          <a:ext cx="1728000" cy="86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2701435176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950671536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809731532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187041332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38778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0323235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76171C33-699B-6E49-AC72-213F2237AD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7670" y="2784402"/>
            <a:ext cx="6285523" cy="11330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BC99FAE-F057-3148-923C-44795C8A11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5118" y="1480327"/>
            <a:ext cx="36068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7B3B38C-8AF0-CA4E-8263-D564BA479C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73456" y="2029517"/>
            <a:ext cx="1676400" cy="889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1619235-867D-0D43-9224-FF5460CA95C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58465" y="3950903"/>
            <a:ext cx="16637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27E198F-A0DC-4541-BA19-2DAE6E6918C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97670" y="5566938"/>
            <a:ext cx="2692400" cy="9271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A70BED8-33DD-3F45-A2CB-8E7D63915AF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59600" y="509956"/>
            <a:ext cx="2946400" cy="161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408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2E0AD96-6C9D-9C44-9CD3-801FD02112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512" y="1067404"/>
            <a:ext cx="8293100" cy="47752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EDA2D77-1330-584C-9077-6F6C414B79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4635" y="2140371"/>
            <a:ext cx="4216400" cy="20066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052EE50-1E1F-3B4D-BCE5-11143C1948D4}"/>
              </a:ext>
            </a:extLst>
          </p:cNvPr>
          <p:cNvSpPr/>
          <p:nvPr/>
        </p:nvSpPr>
        <p:spPr>
          <a:xfrm>
            <a:off x="2634610" y="4088003"/>
            <a:ext cx="907584" cy="54697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E38DDDF-46D6-F541-9F67-225689E6F7FA}"/>
              </a:ext>
            </a:extLst>
          </p:cNvPr>
          <p:cNvCxnSpPr/>
          <p:nvPr/>
        </p:nvCxnSpPr>
        <p:spPr>
          <a:xfrm flipV="1">
            <a:off x="6244046" y="5190308"/>
            <a:ext cx="426720" cy="11495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ED7A792-7358-374C-A523-0AD93B312BFE}"/>
              </a:ext>
            </a:extLst>
          </p:cNvPr>
          <p:cNvCxnSpPr>
            <a:cxnSpLocks/>
          </p:cNvCxnSpPr>
          <p:nvPr/>
        </p:nvCxnSpPr>
        <p:spPr>
          <a:xfrm flipH="1" flipV="1">
            <a:off x="6662057" y="5199017"/>
            <a:ext cx="1288869" cy="554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Arc 14">
            <a:extLst>
              <a:ext uri="{FF2B5EF4-FFF2-40B4-BE49-F238E27FC236}">
                <a16:creationId xmlns:a16="http://schemas.microsoft.com/office/drawing/2014/main" id="{F803F7F8-2EA9-5A4E-A7A0-8715AE689F5C}"/>
              </a:ext>
            </a:extLst>
          </p:cNvPr>
          <p:cNvSpPr/>
          <p:nvPr/>
        </p:nvSpPr>
        <p:spPr>
          <a:xfrm>
            <a:off x="6258341" y="4814385"/>
            <a:ext cx="740889" cy="740889"/>
          </a:xfrm>
          <a:prstGeom prst="arc">
            <a:avLst>
              <a:gd name="adj1" fmla="val 389943"/>
              <a:gd name="adj2" fmla="val 6198896"/>
            </a:avLst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188FF6E-F1F3-7747-9F8D-7E9432614C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8962" y="1547928"/>
            <a:ext cx="36068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8102B84-9F85-9D41-B9DB-65EE1297E1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38962" y="2466602"/>
            <a:ext cx="16637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F05C848-5B96-0845-8B57-A4BF10035E5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68400" y="3991510"/>
            <a:ext cx="1676400" cy="863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6780125-A449-D243-AEF7-6C970C43B8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37610" y="5478952"/>
            <a:ext cx="2794000" cy="8636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43D5A91-1F00-4743-BAE1-1DDC426AC58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99230" y="444738"/>
            <a:ext cx="2946400" cy="161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255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269CCBD-A822-AC4C-B46E-7612D7DA6E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938" y="1064798"/>
            <a:ext cx="8928100" cy="54991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8D44B4B-73AE-944F-A275-FF2C44FA02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9870" y="2551023"/>
            <a:ext cx="3723362" cy="176230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8052EE50-1E1F-3B4D-BCE5-11143C1948D4}"/>
              </a:ext>
            </a:extLst>
          </p:cNvPr>
          <p:cNvSpPr/>
          <p:nvPr/>
        </p:nvSpPr>
        <p:spPr>
          <a:xfrm>
            <a:off x="1216118" y="1868167"/>
            <a:ext cx="576000" cy="576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DB40936-9B8C-5545-B9F5-F741E49485BA}"/>
              </a:ext>
            </a:extLst>
          </p:cNvPr>
          <p:cNvSpPr/>
          <p:nvPr/>
        </p:nvSpPr>
        <p:spPr>
          <a:xfrm>
            <a:off x="4081690" y="1867081"/>
            <a:ext cx="576000" cy="576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899A16F-BF7E-7E46-87F9-9C5B58DE9C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3662" y="3499906"/>
            <a:ext cx="36068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C403C5E-5EB5-C64E-9AE7-15F3CF3263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2665" y="5255592"/>
            <a:ext cx="28067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1FCA9C5-3770-E94D-873D-24124090C2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42538" y="5695491"/>
            <a:ext cx="16764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2BEB968-B299-F247-8E9A-D622119610E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21987" y="423938"/>
            <a:ext cx="2946400" cy="161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287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B796487-5DAA-0245-A478-A1840F196A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825" y="1067404"/>
            <a:ext cx="8928100" cy="54356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3B8126A-0FDB-CC4F-A502-69C999931F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2827" y="3105538"/>
            <a:ext cx="3406058" cy="24956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4C78DE5-6AD1-5740-A155-EF5ABFFDDE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58275" y="1084059"/>
            <a:ext cx="36068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8AC8645-3FD8-5445-A7B6-02B9B7C82E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3928" y="2492472"/>
            <a:ext cx="40894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A18A2B-CE7B-EE4B-8932-73BD51EBA7E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73928" y="4034042"/>
            <a:ext cx="49276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985805D-935C-BE46-9AB0-095D0A1FBFC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43300" y="466333"/>
            <a:ext cx="2946400" cy="16129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E87CF3B-6D8E-BA4F-B012-F709C52A343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52899" y="5626704"/>
            <a:ext cx="28067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397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911E9E0-2B69-0D48-99D0-C6EEC0DBD1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825" y="1067404"/>
            <a:ext cx="8928100" cy="52578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3B8126A-0FDB-CC4F-A502-69C999931F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4458" y="2515372"/>
            <a:ext cx="3928214" cy="28782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A97ADB9-A4E4-0D4F-9128-E17D434D79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6850" y="1067404"/>
            <a:ext cx="36068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4350DAF-DA75-4842-B328-F4FBB808AD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2613" y="2455097"/>
            <a:ext cx="40894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EDDC1A6-F358-6E4B-8084-2084F66D6B5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6191" y="4572854"/>
            <a:ext cx="48768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8B8D98A-17AF-1C41-82A9-6A9915720CF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11795" y="5443578"/>
            <a:ext cx="27940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0C7DBF0-45A5-FE4E-AC14-25E4091E76F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98663" y="455258"/>
            <a:ext cx="2946400" cy="161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641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ABA75F-4A24-5548-8D07-BA59D0E980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825" y="1067404"/>
            <a:ext cx="8928100" cy="4343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83D94B5-B5A4-0648-BEA9-58166FF412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1117" y="3693048"/>
            <a:ext cx="5659621" cy="1020221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FDCD1E0D-3705-F447-B8BA-6B1CA8293F8D}"/>
              </a:ext>
            </a:extLst>
          </p:cNvPr>
          <p:cNvGrpSpPr/>
          <p:nvPr/>
        </p:nvGrpSpPr>
        <p:grpSpPr>
          <a:xfrm>
            <a:off x="6892082" y="4579433"/>
            <a:ext cx="1929601" cy="2005272"/>
            <a:chOff x="5683224" y="1138042"/>
            <a:chExt cx="1929601" cy="2005272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22EEA953-037E-CF40-9553-2CD5393E349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683224" y="1138042"/>
              <a:ext cx="1929601" cy="2005272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TextBox 15">
                  <a:extLst>
                    <a:ext uri="{FF2B5EF4-FFF2-40B4-BE49-F238E27FC236}">
                      <a16:creationId xmlns:a16="http://schemas.microsoft.com/office/drawing/2014/main" id="{A5F0EE82-D7B3-9045-80D6-68F4D6108BA8}"/>
                    </a:ext>
                  </a:extLst>
                </p:cNvPr>
                <p:cNvSpPr txBox="1"/>
                <p:nvPr/>
              </p:nvSpPr>
              <p:spPr>
                <a:xfrm>
                  <a:off x="7188444" y="1580765"/>
                  <a:ext cx="218008" cy="276999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 algn="l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</m:oMath>
                    </m:oMathPara>
                  </a14:m>
                  <a:endParaRPr lang="en-GB" dirty="0"/>
                </a:p>
              </p:txBody>
            </p:sp>
          </mc:Choice>
          <mc:Fallback xmlns="">
            <p:sp>
              <p:nvSpPr>
                <p:cNvPr id="9" name="TextBox 8">
                  <a:extLst>
                    <a:ext uri="{FF2B5EF4-FFF2-40B4-BE49-F238E27FC236}">
                      <a16:creationId xmlns:a16="http://schemas.microsoft.com/office/drawing/2014/main" id="{942EA195-9F7B-446C-993C-F34F69E6A32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188444" y="1580765"/>
                  <a:ext cx="218008" cy="276999"/>
                </a:xfrm>
                <a:prstGeom prst="rect">
                  <a:avLst/>
                </a:prstGeom>
                <a:blipFill>
                  <a:blip r:embed="rId6"/>
                  <a:stretch>
                    <a:fillRect l="-17647" r="-2352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06E18C26-C5F6-C644-971A-F3AE255E80C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33241" y="1091757"/>
            <a:ext cx="36195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6E200EA-564C-434C-862C-28F917D20DA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85632" y="2497358"/>
            <a:ext cx="40894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82A2B34-46F0-2647-A5C6-E80259D35D2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42779" y="3011174"/>
            <a:ext cx="48641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9AD8173-CC65-5840-8608-9AFFB8F0A0C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85632" y="5094405"/>
            <a:ext cx="2806700" cy="863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280362F-0EF6-5A49-9370-D1E16063A95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84004" y="4846755"/>
            <a:ext cx="406400" cy="4953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F02D3A2-9C25-984A-ABB0-56D1D8AEC9F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033106" y="458163"/>
            <a:ext cx="2946400" cy="161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649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A281C1A-B8CB-0142-A6BE-824283778E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825" y="1067404"/>
            <a:ext cx="8928100" cy="5613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7C6E9B4-51C7-FA48-9AF5-0D57A68AA8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4916" y="3170926"/>
            <a:ext cx="4216400" cy="200660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649C43CD-3D85-F14F-87A3-6CEE5265A2B3}"/>
              </a:ext>
            </a:extLst>
          </p:cNvPr>
          <p:cNvSpPr/>
          <p:nvPr/>
        </p:nvSpPr>
        <p:spPr>
          <a:xfrm>
            <a:off x="2097091" y="5645980"/>
            <a:ext cx="378221" cy="39029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338D337-6422-CF4E-8E90-3DA0E31127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72738" y="1058698"/>
            <a:ext cx="36068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2701A41-2F55-1242-A32F-1756B0D335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9875" y="2458106"/>
            <a:ext cx="84963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4EB69BE-014A-6844-806E-22D7DE7F51A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9875" y="4003422"/>
            <a:ext cx="48768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C03DB6C-57DB-0740-9F37-4BF7D10E9D2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32177" y="5465082"/>
            <a:ext cx="27940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0BF6D17-E735-EC48-B017-89169128BB2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76138" y="432475"/>
            <a:ext cx="2946400" cy="161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119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B96064B-D4BC-7047-9F56-CCBD8302F4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825" y="1081797"/>
            <a:ext cx="8928100" cy="5143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4F78030-BC43-DE4D-9E25-6152551FBE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2531" y="2979464"/>
            <a:ext cx="3915604" cy="185329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CCBCA06-FE4E-FF4A-9835-A7EACA0CED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4907" y="1075680"/>
            <a:ext cx="36195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31845A7-9444-C54B-B4D2-88DE3FF545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40258" y="2041833"/>
            <a:ext cx="9017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1313D5C-AB16-EC45-8BE5-BD08BC0065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67607" y="4011967"/>
            <a:ext cx="48768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FE12BFC-671B-2846-BBFC-A886735122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75525" y="5259881"/>
            <a:ext cx="2692400" cy="9398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D1FF330-B1E5-1B49-81A1-1DA4B25A40E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75525" y="437322"/>
            <a:ext cx="3492500" cy="161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5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14757</TotalTime>
  <Words>81</Words>
  <Application>Microsoft Office PowerPoint</Application>
  <PresentationFormat>A4 Paper (210x297 mm)</PresentationFormat>
  <Paragraphs>11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Bariol</vt:lpstr>
      <vt:lpstr>Calibri</vt:lpstr>
      <vt:lpstr>Cambria Math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Russell, James</cp:lastModifiedBy>
  <cp:revision>233</cp:revision>
  <dcterms:created xsi:type="dcterms:W3CDTF">2019-10-15T10:24:11Z</dcterms:created>
  <dcterms:modified xsi:type="dcterms:W3CDTF">2021-01-04T16:55:48Z</dcterms:modified>
</cp:coreProperties>
</file>